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55" d="100"/>
          <a:sy n="55" d="100"/>
        </p:scale>
        <p:origin x="-1584" y="-5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129DB-67F2-4CC8-97A9-EB71B8026A92}" type="datetimeFigureOut">
              <a:rPr lang="en-US" smtClean="0"/>
              <a:pPr/>
              <a:t>12/22/2013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AF589-2F21-4969-A585-A839827967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129DB-67F2-4CC8-97A9-EB71B8026A92}" type="datetimeFigureOut">
              <a:rPr lang="en-US" smtClean="0"/>
              <a:pPr/>
              <a:t>12/22/2013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AF589-2F21-4969-A585-A839827967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129DB-67F2-4CC8-97A9-EB71B8026A92}" type="datetimeFigureOut">
              <a:rPr lang="en-US" smtClean="0"/>
              <a:pPr/>
              <a:t>12/22/2013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AF589-2F21-4969-A585-A839827967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129DB-67F2-4CC8-97A9-EB71B8026A92}" type="datetimeFigureOut">
              <a:rPr lang="en-US" smtClean="0"/>
              <a:pPr/>
              <a:t>12/22/2013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AF589-2F21-4969-A585-A839827967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129DB-67F2-4CC8-97A9-EB71B8026A92}" type="datetimeFigureOut">
              <a:rPr lang="en-US" smtClean="0"/>
              <a:pPr/>
              <a:t>12/22/2013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AF589-2F21-4969-A585-A839827967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129DB-67F2-4CC8-97A9-EB71B8026A92}" type="datetimeFigureOut">
              <a:rPr lang="en-US" smtClean="0"/>
              <a:pPr/>
              <a:t>12/22/2013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AF589-2F21-4969-A585-A839827967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129DB-67F2-4CC8-97A9-EB71B8026A92}" type="datetimeFigureOut">
              <a:rPr lang="en-US" smtClean="0"/>
              <a:pPr/>
              <a:t>12/22/2013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AF589-2F21-4969-A585-A839827967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129DB-67F2-4CC8-97A9-EB71B8026A92}" type="datetimeFigureOut">
              <a:rPr lang="en-US" smtClean="0"/>
              <a:pPr/>
              <a:t>12/22/2013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AF589-2F21-4969-A585-A839827967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129DB-67F2-4CC8-97A9-EB71B8026A92}" type="datetimeFigureOut">
              <a:rPr lang="en-US" smtClean="0"/>
              <a:pPr/>
              <a:t>12/22/2013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AF589-2F21-4969-A585-A839827967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129DB-67F2-4CC8-97A9-EB71B8026A92}" type="datetimeFigureOut">
              <a:rPr lang="en-US" smtClean="0"/>
              <a:pPr/>
              <a:t>12/22/2013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AF589-2F21-4969-A585-A839827967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129DB-67F2-4CC8-97A9-EB71B8026A92}" type="datetimeFigureOut">
              <a:rPr lang="en-US" smtClean="0"/>
              <a:pPr/>
              <a:t>12/22/2013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AF589-2F21-4969-A585-A839827967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129DB-67F2-4CC8-97A9-EB71B8026A92}" type="datetimeFigureOut">
              <a:rPr lang="en-US" smtClean="0"/>
              <a:pPr/>
              <a:t>12/22/2013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AF589-2F21-4969-A585-A8398279679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angle 62"/>
          <p:cNvSpPr/>
          <p:nvPr/>
        </p:nvSpPr>
        <p:spPr>
          <a:xfrm>
            <a:off x="2627784" y="3284984"/>
            <a:ext cx="4032448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...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1835696" y="3933056"/>
            <a:ext cx="2448272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REŠENJE 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2483768" y="4509120"/>
            <a:ext cx="1512168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POLJE C4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971600" y="5517232"/>
            <a:ext cx="1512168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POLJE C2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1763688" y="5013176"/>
            <a:ext cx="1512168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POLJE C3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251520" y="6021288"/>
            <a:ext cx="1512168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POLJE C1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4860032" y="3933056"/>
            <a:ext cx="2664296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REŠENJE 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5220072" y="4509120"/>
            <a:ext cx="1512168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POLJE D4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6732240" y="5517232"/>
            <a:ext cx="1512168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POLJE D2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5940152" y="5013176"/>
            <a:ext cx="1512168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POLJE D3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7452320" y="6021288"/>
            <a:ext cx="1512168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POLJE D1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1763688" y="2636912"/>
            <a:ext cx="2520280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REŠENJE 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7452320" y="548680"/>
            <a:ext cx="1512168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POLJE B1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6012160" y="1556792"/>
            <a:ext cx="1512168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POLJE B3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6732240" y="1052736"/>
            <a:ext cx="1512168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POLJE B2</a:t>
            </a:r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5292080" y="2060848"/>
            <a:ext cx="1512168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POLJE B4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4860032" y="2636912"/>
            <a:ext cx="2592288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REŠENJE B</a:t>
            </a:r>
            <a:endParaRPr lang="en-US" dirty="0"/>
          </a:p>
        </p:txBody>
      </p:sp>
      <p:sp>
        <p:nvSpPr>
          <p:cNvPr id="91" name="Rectangle 90"/>
          <p:cNvSpPr/>
          <p:nvPr/>
        </p:nvSpPr>
        <p:spPr>
          <a:xfrm>
            <a:off x="251520" y="548680"/>
            <a:ext cx="1512168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POLJE  A1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1763688" y="1556792"/>
            <a:ext cx="1512168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POLJE  A3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971600" y="1052736"/>
            <a:ext cx="1512168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POLJE  A2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2483768" y="2060848"/>
            <a:ext cx="1512168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POLJE  A4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2627784" y="3284984"/>
            <a:ext cx="4032448" cy="43204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KONAČNO REŠENJE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1835696" y="3933056"/>
            <a:ext cx="2448272" cy="43204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KOLONA 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2483768" y="4509120"/>
            <a:ext cx="1512168" cy="43204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 C4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971600" y="5517232"/>
            <a:ext cx="1512168" cy="43204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C2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1763688" y="5013176"/>
            <a:ext cx="1512168" cy="43204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 C3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251520" y="6021288"/>
            <a:ext cx="1512168" cy="43204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C1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4860032" y="3933056"/>
            <a:ext cx="2664296" cy="43204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KOLONA 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5220072" y="4509120"/>
            <a:ext cx="1512168" cy="43204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 D4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6732240" y="5517232"/>
            <a:ext cx="1512168" cy="43204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D2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5940152" y="5013176"/>
            <a:ext cx="1512168" cy="43204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 D3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7452320" y="6021288"/>
            <a:ext cx="1512168" cy="43204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 D1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1763688" y="2636912"/>
            <a:ext cx="2520280" cy="43204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KOLONA 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7452320" y="548680"/>
            <a:ext cx="1512168" cy="43204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 B1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6012160" y="1556792"/>
            <a:ext cx="1512168" cy="43204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B3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6732240" y="1052736"/>
            <a:ext cx="1512168" cy="43204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 B2</a:t>
            </a:r>
            <a:endParaRPr lang="en-US" dirty="0"/>
          </a:p>
        </p:txBody>
      </p:sp>
      <p:sp>
        <p:nvSpPr>
          <p:cNvPr id="110" name="Rectangle 109"/>
          <p:cNvSpPr/>
          <p:nvPr/>
        </p:nvSpPr>
        <p:spPr>
          <a:xfrm>
            <a:off x="5292080" y="2060848"/>
            <a:ext cx="1512168" cy="43204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B4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4860032" y="2636912"/>
            <a:ext cx="2592288" cy="43204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KOLONA B</a:t>
            </a:r>
            <a:endParaRPr lang="en-US" dirty="0"/>
          </a:p>
        </p:txBody>
      </p:sp>
      <p:sp>
        <p:nvSpPr>
          <p:cNvPr id="112" name="Rectangle 111"/>
          <p:cNvSpPr/>
          <p:nvPr/>
        </p:nvSpPr>
        <p:spPr>
          <a:xfrm>
            <a:off x="251520" y="548680"/>
            <a:ext cx="1512168" cy="43204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 A1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1763688" y="1556792"/>
            <a:ext cx="1512168" cy="43204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A3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971600" y="1052736"/>
            <a:ext cx="1512168" cy="43204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A2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2483768" y="2060848"/>
            <a:ext cx="1512168" cy="43204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A4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5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7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0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3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6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9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2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5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1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4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7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3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6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9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5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8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1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4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</p:childTnLst>
        </p:cTn>
      </p:par>
    </p:tnLst>
    <p:bldLst>
      <p:bldP spid="95" grpId="0" animBg="1"/>
      <p:bldP spid="96" grpId="0" animBg="1"/>
      <p:bldP spid="96" grpId="1" animBg="1"/>
      <p:bldP spid="97" grpId="0" animBg="1"/>
      <p:bldP spid="97" grpId="1" animBg="1"/>
      <p:bldP spid="97" grpId="2" animBg="1"/>
      <p:bldP spid="98" grpId="0" animBg="1"/>
      <p:bldP spid="98" grpId="1" animBg="1"/>
      <p:bldP spid="98" grpId="2" animBg="1"/>
      <p:bldP spid="99" grpId="0" animBg="1"/>
      <p:bldP spid="99" grpId="1" animBg="1"/>
      <p:bldP spid="99" grpId="2" animBg="1"/>
      <p:bldP spid="100" grpId="0" animBg="1"/>
      <p:bldP spid="100" grpId="1" animBg="1"/>
      <p:bldP spid="100" grpId="2" animBg="1"/>
      <p:bldP spid="101" grpId="0" animBg="1"/>
      <p:bldP spid="101" grpId="1" animBg="1"/>
      <p:bldP spid="102" grpId="0" animBg="1"/>
      <p:bldP spid="102" grpId="1" animBg="1"/>
      <p:bldP spid="102" grpId="2" animBg="1"/>
      <p:bldP spid="103" grpId="0" animBg="1"/>
      <p:bldP spid="103" grpId="1" animBg="1"/>
      <p:bldP spid="103" grpId="2" animBg="1"/>
      <p:bldP spid="104" grpId="0" animBg="1"/>
      <p:bldP spid="104" grpId="1" animBg="1"/>
      <p:bldP spid="104" grpId="2" animBg="1"/>
      <p:bldP spid="105" grpId="0" animBg="1"/>
      <p:bldP spid="105" grpId="1" animBg="1"/>
      <p:bldP spid="105" grpId="2" animBg="1"/>
      <p:bldP spid="106" grpId="0" animBg="1"/>
      <p:bldP spid="106" grpId="1" animBg="1"/>
      <p:bldP spid="107" grpId="0" animBg="1"/>
      <p:bldP spid="107" grpId="1" animBg="1"/>
      <p:bldP spid="107" grpId="2" animBg="1"/>
      <p:bldP spid="108" grpId="0" animBg="1"/>
      <p:bldP spid="108" grpId="1" animBg="1"/>
      <p:bldP spid="108" grpId="2" animBg="1"/>
      <p:bldP spid="109" grpId="0" animBg="1"/>
      <p:bldP spid="109" grpId="1" animBg="1"/>
      <p:bldP spid="109" grpId="2" animBg="1"/>
      <p:bldP spid="110" grpId="0" animBg="1"/>
      <p:bldP spid="110" grpId="1" animBg="1"/>
      <p:bldP spid="110" grpId="2" animBg="1"/>
      <p:bldP spid="111" grpId="0" animBg="1"/>
      <p:bldP spid="111" grpId="1" animBg="1"/>
      <p:bldP spid="112" grpId="0" animBg="1"/>
      <p:bldP spid="112" grpId="1" animBg="1"/>
      <p:bldP spid="112" grpId="2" animBg="1"/>
      <p:bldP spid="113" grpId="0" animBg="1"/>
      <p:bldP spid="113" grpId="1" animBg="1"/>
      <p:bldP spid="113" grpId="2" animBg="1"/>
      <p:bldP spid="114" grpId="0" animBg="1"/>
      <p:bldP spid="114" grpId="1" animBg="1"/>
      <p:bldP spid="114" grpId="2" animBg="1"/>
      <p:bldP spid="115" grpId="0" animBg="1"/>
      <p:bldP spid="115" grpId="1" animBg="1"/>
      <p:bldP spid="115" grpId="2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</TotalTime>
  <Words>75</Words>
  <Application>Microsoft Office PowerPoint</Application>
  <PresentationFormat>On-screen Show (4:3)</PresentationFormat>
  <Paragraphs>42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HappyGirl</dc:creator>
  <cp:lastModifiedBy>HappyGirl</cp:lastModifiedBy>
  <cp:revision>48</cp:revision>
  <dcterms:created xsi:type="dcterms:W3CDTF">2013-12-17T16:27:27Z</dcterms:created>
  <dcterms:modified xsi:type="dcterms:W3CDTF">2013-12-22T19:24:34Z</dcterms:modified>
</cp:coreProperties>
</file>